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ueber.de/shared/uebungen/em-neu/lerner/uebungen/fset.php?Volume=1&amp;Lection=10&amp;Exercise=5&amp;SubExercise=1&amp;Page=pg_lernen_bkl10_emn&amp;idonParam=4615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Partizipien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3200" dirty="0" smtClean="0"/>
              <a:t>Bildung und Bedeutung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165618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672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Причастие </a:t>
            </a:r>
            <a:r>
              <a:rPr lang="en-US" dirty="0"/>
              <a:t>I - </a:t>
            </a:r>
            <a:r>
              <a:rPr lang="en-US" dirty="0" err="1"/>
              <a:t>Partizip</a:t>
            </a:r>
            <a:r>
              <a:rPr lang="en-US" dirty="0"/>
              <a:t> I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 активное причастие. Оно характеризует действующий объект. </a:t>
            </a:r>
          </a:p>
          <a:p>
            <a:r>
              <a:rPr lang="en-US" dirty="0"/>
              <a:t>der </a:t>
            </a:r>
            <a:r>
              <a:rPr lang="en-US" dirty="0" err="1"/>
              <a:t>les</a:t>
            </a:r>
            <a:r>
              <a:rPr lang="en-US" dirty="0" err="1">
                <a:solidFill>
                  <a:srgbClr val="FF0000"/>
                </a:solidFill>
              </a:rPr>
              <a:t>end</a:t>
            </a:r>
            <a:r>
              <a:rPr lang="en-US" dirty="0" err="1"/>
              <a:t>e</a:t>
            </a:r>
            <a:r>
              <a:rPr lang="en-US" dirty="0"/>
              <a:t> Student </a:t>
            </a:r>
            <a:r>
              <a:rPr lang="ru-RU" dirty="0"/>
              <a:t>читающий студент </a:t>
            </a:r>
          </a:p>
          <a:p>
            <a:r>
              <a:rPr lang="en-US" dirty="0"/>
              <a:t>die </a:t>
            </a:r>
            <a:r>
              <a:rPr lang="en-US" dirty="0" err="1"/>
              <a:t>flieg</a:t>
            </a:r>
            <a:r>
              <a:rPr lang="en-US" dirty="0" err="1">
                <a:solidFill>
                  <a:srgbClr val="FF0000"/>
                </a:solidFill>
              </a:rPr>
              <a:t>end</a:t>
            </a:r>
            <a:r>
              <a:rPr lang="en-US" dirty="0" err="1"/>
              <a:t>e</a:t>
            </a:r>
            <a:r>
              <a:rPr lang="en-US" dirty="0"/>
              <a:t> </a:t>
            </a:r>
            <a:r>
              <a:rPr lang="en-US" dirty="0" err="1"/>
              <a:t>Rakette</a:t>
            </a:r>
            <a:r>
              <a:rPr lang="en-US" dirty="0"/>
              <a:t> </a:t>
            </a:r>
            <a:r>
              <a:rPr lang="ru-RU" dirty="0"/>
              <a:t>летящая ракета </a:t>
            </a:r>
          </a:p>
          <a:p>
            <a:r>
              <a:rPr lang="en-US" dirty="0"/>
              <a:t>das </a:t>
            </a:r>
            <a:r>
              <a:rPr lang="en-US" dirty="0" err="1"/>
              <a:t>schlaf</a:t>
            </a:r>
            <a:r>
              <a:rPr lang="en-US" dirty="0" err="1">
                <a:solidFill>
                  <a:srgbClr val="FF0000"/>
                </a:solidFill>
              </a:rPr>
              <a:t>end</a:t>
            </a:r>
            <a:r>
              <a:rPr lang="en-US" dirty="0" err="1"/>
              <a:t>e</a:t>
            </a:r>
            <a:r>
              <a:rPr lang="en-US" dirty="0"/>
              <a:t> Kind </a:t>
            </a:r>
            <a:r>
              <a:rPr lang="ru-RU" dirty="0"/>
              <a:t>спящий ребенок </a:t>
            </a:r>
          </a:p>
          <a:p>
            <a:r>
              <a:rPr lang="en-US" dirty="0"/>
              <a:t>die </a:t>
            </a:r>
            <a:r>
              <a:rPr lang="en-US" dirty="0" err="1"/>
              <a:t>sing</a:t>
            </a:r>
            <a:r>
              <a:rPr lang="en-US" dirty="0" err="1">
                <a:solidFill>
                  <a:srgbClr val="FF0000"/>
                </a:solidFill>
              </a:rPr>
              <a:t>end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Vögel</a:t>
            </a:r>
            <a:r>
              <a:rPr lang="en-US" dirty="0"/>
              <a:t> </a:t>
            </a:r>
            <a:r>
              <a:rPr lang="ru-RU" dirty="0"/>
              <a:t>поющие птицы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20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Образуйте из приведенных глаголов </a:t>
            </a:r>
            <a:r>
              <a:rPr lang="ru-RU" dirty="0" err="1"/>
              <a:t>Partizip</a:t>
            </a:r>
            <a:r>
              <a:rPr lang="ru-RU" dirty="0"/>
              <a:t> I: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rauchen</a:t>
            </a:r>
            <a:r>
              <a:rPr lang="ru-RU" sz="3600" dirty="0" smtClean="0"/>
              <a:t>                               </a:t>
            </a:r>
            <a:r>
              <a:rPr lang="ru-RU" sz="3600" dirty="0" err="1" smtClean="0"/>
              <a:t>rauch</a:t>
            </a:r>
            <a:r>
              <a:rPr lang="ru-RU" sz="3600" dirty="0" err="1" smtClean="0">
                <a:solidFill>
                  <a:srgbClr val="FF0000"/>
                </a:solidFill>
              </a:rPr>
              <a:t>end</a:t>
            </a:r>
            <a:r>
              <a:rPr lang="ru-RU" sz="3600" dirty="0" smtClean="0"/>
              <a:t> </a:t>
            </a:r>
            <a:endParaRPr lang="ru-RU" sz="3600" dirty="0"/>
          </a:p>
          <a:p>
            <a:r>
              <a:rPr lang="ru-RU" sz="3600" dirty="0" err="1"/>
              <a:t>spielen</a:t>
            </a:r>
            <a:r>
              <a:rPr lang="ru-RU" sz="3600" dirty="0"/>
              <a:t> </a:t>
            </a:r>
          </a:p>
          <a:p>
            <a:r>
              <a:rPr lang="ru-RU" sz="3600" dirty="0" err="1"/>
              <a:t>tanzen</a:t>
            </a:r>
            <a:r>
              <a:rPr lang="ru-RU" sz="3600" dirty="0"/>
              <a:t> </a:t>
            </a:r>
          </a:p>
          <a:p>
            <a:r>
              <a:rPr lang="ru-RU" sz="3600" dirty="0" err="1"/>
              <a:t>entsprechen</a:t>
            </a:r>
            <a:r>
              <a:rPr lang="ru-RU" sz="3600" dirty="0"/>
              <a:t> 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54611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Переведите</a:t>
            </a:r>
            <a:r>
              <a:rPr lang="de-DE" dirty="0"/>
              <a:t> </a:t>
            </a:r>
            <a:r>
              <a:rPr lang="de-DE" dirty="0" err="1"/>
              <a:t>на</a:t>
            </a:r>
            <a:r>
              <a:rPr lang="de-DE" dirty="0"/>
              <a:t> </a:t>
            </a:r>
            <a:r>
              <a:rPr lang="de-DE" dirty="0" err="1"/>
              <a:t>русский</a:t>
            </a:r>
            <a:r>
              <a:rPr lang="de-DE" dirty="0"/>
              <a:t>: </a:t>
            </a:r>
            <a:br>
              <a:rPr lang="de-DE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4000" dirty="0" smtClean="0"/>
              <a:t>der </a:t>
            </a:r>
            <a:r>
              <a:rPr lang="de-DE" sz="4000" dirty="0"/>
              <a:t>schreibende Junge </a:t>
            </a:r>
            <a:r>
              <a:rPr lang="de-DE" sz="4000" dirty="0" err="1"/>
              <a:t>пишущий</a:t>
            </a:r>
            <a:r>
              <a:rPr lang="de-DE" sz="4000" dirty="0"/>
              <a:t> </a:t>
            </a:r>
            <a:r>
              <a:rPr lang="de-DE" sz="4000" dirty="0" err="1"/>
              <a:t>мальчик</a:t>
            </a:r>
            <a:r>
              <a:rPr lang="de-DE" sz="4000" dirty="0"/>
              <a:t> </a:t>
            </a:r>
            <a:r>
              <a:rPr lang="de-DE" sz="4000" dirty="0" smtClean="0"/>
              <a:t> </a:t>
            </a:r>
            <a:endParaRPr lang="de-DE" sz="4000" dirty="0"/>
          </a:p>
          <a:p>
            <a:r>
              <a:rPr lang="de-DE" sz="4000" dirty="0"/>
              <a:t>der trinkende Gast </a:t>
            </a:r>
          </a:p>
          <a:p>
            <a:r>
              <a:rPr lang="de-DE" sz="4000" dirty="0"/>
              <a:t>die reisende Frau </a:t>
            </a:r>
            <a:r>
              <a:rPr lang="de-DE" sz="4000" dirty="0" smtClean="0"/>
              <a:t> </a:t>
            </a:r>
            <a:endParaRPr lang="de-DE" sz="4000" dirty="0"/>
          </a:p>
          <a:p>
            <a:r>
              <a:rPr lang="de-DE" sz="4000" dirty="0"/>
              <a:t>die gehenden Leute </a:t>
            </a:r>
            <a:r>
              <a:rPr lang="de-DE" sz="4000" dirty="0" smtClean="0"/>
              <a:t> </a:t>
            </a:r>
            <a:endParaRPr lang="de-DE" sz="4000" dirty="0"/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4488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err="1"/>
              <a:t>Partizip</a:t>
            </a:r>
            <a:r>
              <a:rPr lang="en-US" sz="3200" dirty="0"/>
              <a:t> II – </a:t>
            </a:r>
            <a:r>
              <a:rPr lang="ru-RU" sz="3200" dirty="0"/>
              <a:t>пассивное причастие. Характеризует объект, над которым произведено </a:t>
            </a:r>
            <a:br>
              <a:rPr lang="ru-RU" sz="3200" dirty="0"/>
            </a:br>
            <a:r>
              <a:rPr lang="ru-RU" sz="3200" dirty="0"/>
              <a:t>действие: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r>
              <a:rPr lang="en-US" sz="3600" dirty="0"/>
              <a:t>das </a:t>
            </a:r>
            <a:r>
              <a:rPr lang="en-US" sz="3600" dirty="0" err="1"/>
              <a:t>gelesene</a:t>
            </a:r>
            <a:r>
              <a:rPr lang="en-US" sz="3600" dirty="0"/>
              <a:t> </a:t>
            </a:r>
            <a:r>
              <a:rPr lang="en-US" sz="3600" dirty="0" err="1"/>
              <a:t>Buch</a:t>
            </a:r>
            <a:r>
              <a:rPr lang="en-US" sz="3600" dirty="0"/>
              <a:t> </a:t>
            </a:r>
            <a:r>
              <a:rPr lang="ru-RU" sz="3600" dirty="0" smtClean="0"/>
              <a:t>прочитанная книга </a:t>
            </a:r>
            <a:endParaRPr lang="ru-RU" sz="3600" dirty="0"/>
          </a:p>
          <a:p>
            <a:r>
              <a:rPr lang="en-US" sz="3600" dirty="0"/>
              <a:t>die </a:t>
            </a:r>
            <a:r>
              <a:rPr lang="en-US" sz="3600" dirty="0" err="1"/>
              <a:t>gemachte</a:t>
            </a:r>
            <a:r>
              <a:rPr lang="en-US" sz="3600" dirty="0"/>
              <a:t> </a:t>
            </a:r>
            <a:r>
              <a:rPr lang="en-US" sz="3600" dirty="0" err="1"/>
              <a:t>Hausaufgabe</a:t>
            </a:r>
            <a:r>
              <a:rPr lang="en-US" sz="3600" dirty="0"/>
              <a:t> </a:t>
            </a:r>
            <a:r>
              <a:rPr lang="ru-RU" sz="3600" dirty="0"/>
              <a:t>сделанное домашнее задание </a:t>
            </a:r>
          </a:p>
          <a:p>
            <a:r>
              <a:rPr lang="en-US" sz="3600" dirty="0"/>
              <a:t>der </a:t>
            </a:r>
            <a:r>
              <a:rPr lang="en-US" sz="3600" dirty="0" err="1"/>
              <a:t>getrunkene</a:t>
            </a:r>
            <a:r>
              <a:rPr lang="en-US" sz="3600" dirty="0"/>
              <a:t> </a:t>
            </a:r>
            <a:r>
              <a:rPr lang="en-US" sz="3600" dirty="0" err="1"/>
              <a:t>Saft</a:t>
            </a:r>
            <a:r>
              <a:rPr lang="en-US" sz="3600" dirty="0"/>
              <a:t> </a:t>
            </a:r>
            <a:r>
              <a:rPr lang="ru-RU" sz="3600" dirty="0"/>
              <a:t>выпитый сок </a:t>
            </a:r>
          </a:p>
          <a:p>
            <a:r>
              <a:rPr lang="en-US" sz="3600" dirty="0"/>
              <a:t>die </a:t>
            </a:r>
            <a:r>
              <a:rPr lang="en-US" sz="3600" dirty="0" err="1"/>
              <a:t>gestellte</a:t>
            </a:r>
            <a:r>
              <a:rPr lang="en-US" sz="3600" dirty="0"/>
              <a:t> </a:t>
            </a:r>
            <a:r>
              <a:rPr lang="en-US" sz="3600" dirty="0" err="1"/>
              <a:t>Frage</a:t>
            </a:r>
            <a:r>
              <a:rPr lang="en-US" sz="3600" dirty="0"/>
              <a:t> </a:t>
            </a:r>
            <a:r>
              <a:rPr lang="ru-RU" sz="3600" dirty="0"/>
              <a:t>заданный вопрос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987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Переведите</a:t>
            </a:r>
            <a:r>
              <a:rPr lang="de-DE" dirty="0"/>
              <a:t> </a:t>
            </a:r>
            <a:r>
              <a:rPr lang="de-DE" dirty="0" err="1"/>
              <a:t>на</a:t>
            </a:r>
            <a:r>
              <a:rPr lang="de-DE" dirty="0"/>
              <a:t> </a:t>
            </a:r>
            <a:r>
              <a:rPr lang="de-DE" dirty="0" err="1"/>
              <a:t>русский</a:t>
            </a:r>
            <a:r>
              <a:rPr lang="de-DE" dirty="0"/>
              <a:t> </a:t>
            </a:r>
            <a:r>
              <a:rPr lang="de-DE" dirty="0" err="1"/>
              <a:t>язык</a:t>
            </a:r>
            <a:r>
              <a:rPr lang="de-DE" dirty="0"/>
              <a:t>: </a:t>
            </a:r>
            <a:br>
              <a:rPr lang="de-DE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das </a:t>
            </a:r>
            <a:r>
              <a:rPr lang="de-DE" dirty="0"/>
              <a:t>gebaute Haus </a:t>
            </a:r>
            <a:r>
              <a:rPr lang="de-DE" dirty="0" err="1"/>
              <a:t>построенный</a:t>
            </a:r>
            <a:r>
              <a:rPr lang="de-DE" dirty="0"/>
              <a:t> </a:t>
            </a:r>
            <a:r>
              <a:rPr lang="de-DE" dirty="0" err="1"/>
              <a:t>дом</a:t>
            </a:r>
            <a:r>
              <a:rPr lang="de-DE" dirty="0"/>
              <a:t> </a:t>
            </a:r>
          </a:p>
          <a:p>
            <a:r>
              <a:rPr lang="de-DE" dirty="0"/>
              <a:t>der gefundene Schlüssel </a:t>
            </a:r>
          </a:p>
          <a:p>
            <a:r>
              <a:rPr lang="de-DE" dirty="0"/>
              <a:t>die gehörte Musik </a:t>
            </a:r>
          </a:p>
          <a:p>
            <a:r>
              <a:rPr lang="de-DE" dirty="0"/>
              <a:t>der geschriebene Brief </a:t>
            </a:r>
          </a:p>
          <a:p>
            <a:r>
              <a:rPr lang="de-DE" dirty="0"/>
              <a:t>das gelernte Gedicht </a:t>
            </a:r>
          </a:p>
          <a:p>
            <a:r>
              <a:rPr lang="de-DE" dirty="0"/>
              <a:t>die gegebene Größe </a:t>
            </a:r>
            <a:r>
              <a:rPr lang="de-DE" dirty="0" err="1"/>
              <a:t>данная</a:t>
            </a:r>
            <a:r>
              <a:rPr lang="de-DE" dirty="0"/>
              <a:t> </a:t>
            </a:r>
            <a:r>
              <a:rPr lang="de-DE" dirty="0" err="1"/>
              <a:t>величина</a:t>
            </a:r>
            <a:r>
              <a:rPr lang="de-DE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371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100" dirty="0" err="1"/>
              <a:t>Данные</a:t>
            </a:r>
            <a:r>
              <a:rPr lang="de-DE" sz="3100" dirty="0"/>
              <a:t> </a:t>
            </a:r>
            <a:r>
              <a:rPr lang="de-DE" sz="3100" dirty="0" err="1"/>
              <a:t>словосочетания</a:t>
            </a:r>
            <a:r>
              <a:rPr lang="de-DE" sz="3100" dirty="0"/>
              <a:t> </a:t>
            </a:r>
            <a:r>
              <a:rPr lang="de-DE" sz="3100" dirty="0" err="1"/>
              <a:t>также</a:t>
            </a:r>
            <a:r>
              <a:rPr lang="de-DE" sz="3100" dirty="0"/>
              <a:t> </a:t>
            </a:r>
            <a:r>
              <a:rPr lang="de-DE" sz="3100" dirty="0" err="1"/>
              <a:t>можно</a:t>
            </a:r>
            <a:r>
              <a:rPr lang="de-DE" sz="3100" dirty="0"/>
              <a:t> </a:t>
            </a:r>
            <a:r>
              <a:rPr lang="de-DE" sz="3100" dirty="0" err="1"/>
              <a:t>заменить</a:t>
            </a:r>
            <a:r>
              <a:rPr lang="de-DE" sz="3100" dirty="0"/>
              <a:t> </a:t>
            </a:r>
            <a:r>
              <a:rPr lang="de-DE" sz="3100" dirty="0" err="1"/>
              <a:t>придаточными</a:t>
            </a:r>
            <a:r>
              <a:rPr lang="de-DE" sz="3100" dirty="0"/>
              <a:t> </a:t>
            </a:r>
            <a:r>
              <a:rPr lang="de-DE" sz="3100" dirty="0" err="1"/>
              <a:t>предложениями</a:t>
            </a:r>
            <a:r>
              <a:rPr lang="de-DE" sz="3100" dirty="0"/>
              <a:t> с </a:t>
            </a:r>
            <a:br>
              <a:rPr lang="de-DE" sz="3100" dirty="0"/>
            </a:br>
            <a:r>
              <a:rPr lang="de-DE" sz="3100" dirty="0" err="1"/>
              <a:t>относительным</a:t>
            </a:r>
            <a:r>
              <a:rPr lang="de-DE" sz="3100" dirty="0"/>
              <a:t> </a:t>
            </a:r>
            <a:r>
              <a:rPr lang="de-DE" sz="3100" dirty="0" err="1"/>
              <a:t>местоимением</a:t>
            </a:r>
            <a:r>
              <a:rPr lang="de-DE" sz="3100" dirty="0"/>
              <a:t>: </a:t>
            </a:r>
            <a:r>
              <a:rPr lang="de-DE" dirty="0"/>
              <a:t/>
            </a:r>
            <a:br>
              <a:rPr lang="de-DE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  <a:p>
            <a:r>
              <a:rPr lang="de-DE" dirty="0"/>
              <a:t>Das gebaute Haus </a:t>
            </a:r>
            <a:r>
              <a:rPr lang="de-DE" dirty="0" smtClean="0"/>
              <a:t>- das </a:t>
            </a:r>
            <a:r>
              <a:rPr lang="de-DE" dirty="0"/>
              <a:t>Haus, das gebaut ist. </a:t>
            </a:r>
          </a:p>
          <a:p>
            <a:r>
              <a:rPr lang="de-DE" dirty="0"/>
              <a:t>Der gefundene Schlüssel </a:t>
            </a:r>
            <a:r>
              <a:rPr lang="de-DE" dirty="0" smtClean="0"/>
              <a:t>- der </a:t>
            </a:r>
            <a:r>
              <a:rPr lang="de-DE" dirty="0"/>
              <a:t>Schlüssel, der gefunden ist. </a:t>
            </a:r>
          </a:p>
          <a:p>
            <a:r>
              <a:rPr lang="de-DE" dirty="0"/>
              <a:t>Die gehörte Musik </a:t>
            </a:r>
            <a:r>
              <a:rPr lang="de-DE" dirty="0" smtClean="0"/>
              <a:t>- die </a:t>
            </a:r>
            <a:r>
              <a:rPr lang="de-DE" dirty="0"/>
              <a:t>Musik, die gehört wird </a:t>
            </a:r>
          </a:p>
          <a:p>
            <a:r>
              <a:rPr lang="de-DE" dirty="0"/>
              <a:t>Das gelernte </a:t>
            </a:r>
            <a:r>
              <a:rPr lang="de-DE" dirty="0" smtClean="0"/>
              <a:t>Gedicht -  </a:t>
            </a:r>
            <a:r>
              <a:rPr lang="de-DE" dirty="0"/>
              <a:t>das Gedicht, das gelernt wurde. </a:t>
            </a:r>
          </a:p>
          <a:p>
            <a:r>
              <a:rPr lang="de-DE" dirty="0"/>
              <a:t>Der geschriebene </a:t>
            </a:r>
            <a:r>
              <a:rPr lang="de-DE" dirty="0" smtClean="0"/>
              <a:t>Brief -  </a:t>
            </a:r>
            <a:r>
              <a:rPr lang="de-DE" dirty="0"/>
              <a:t>der Brief, der geschrieben ist.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75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Причастные обороты – </a:t>
            </a:r>
            <a:r>
              <a:rPr lang="en-US" dirty="0" err="1"/>
              <a:t>Partizipialgruppen</a:t>
            </a:r>
            <a:r>
              <a:rPr lang="en-US" dirty="0"/>
              <a:t> 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der </a:t>
            </a:r>
            <a:r>
              <a:rPr lang="en-US" dirty="0" err="1"/>
              <a:t>lesende</a:t>
            </a:r>
            <a:r>
              <a:rPr lang="en-US" dirty="0"/>
              <a:t> Student </a:t>
            </a:r>
          </a:p>
          <a:p>
            <a:r>
              <a:rPr lang="en-US" dirty="0"/>
              <a:t>der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Buch</a:t>
            </a:r>
            <a:r>
              <a:rPr lang="en-US" dirty="0"/>
              <a:t> </a:t>
            </a:r>
            <a:r>
              <a:rPr lang="en-US" dirty="0" err="1"/>
              <a:t>lesende</a:t>
            </a:r>
            <a:r>
              <a:rPr lang="en-US" dirty="0"/>
              <a:t> Student </a:t>
            </a:r>
          </a:p>
          <a:p>
            <a:r>
              <a:rPr lang="en-US" dirty="0"/>
              <a:t>der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interessantes</a:t>
            </a:r>
            <a:r>
              <a:rPr lang="en-US" dirty="0"/>
              <a:t> </a:t>
            </a:r>
            <a:r>
              <a:rPr lang="en-US" dirty="0" err="1"/>
              <a:t>Buch</a:t>
            </a:r>
            <a:r>
              <a:rPr lang="en-US" dirty="0"/>
              <a:t> </a:t>
            </a:r>
            <a:r>
              <a:rPr lang="en-US" dirty="0" err="1"/>
              <a:t>lesende</a:t>
            </a:r>
            <a:r>
              <a:rPr lang="en-US" dirty="0"/>
              <a:t> Student </a:t>
            </a:r>
          </a:p>
          <a:p>
            <a:r>
              <a:rPr lang="en-US" dirty="0"/>
              <a:t>der in der </a:t>
            </a:r>
            <a:r>
              <a:rPr lang="en-US" dirty="0" err="1"/>
              <a:t>Bibliothek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interessantes</a:t>
            </a:r>
            <a:r>
              <a:rPr lang="en-US" dirty="0"/>
              <a:t> </a:t>
            </a:r>
            <a:r>
              <a:rPr lang="en-US" dirty="0" err="1"/>
              <a:t>Buch</a:t>
            </a:r>
            <a:r>
              <a:rPr lang="en-US" dirty="0"/>
              <a:t> </a:t>
            </a:r>
            <a:r>
              <a:rPr lang="en-US" dirty="0" err="1"/>
              <a:t>lesende</a:t>
            </a:r>
            <a:r>
              <a:rPr lang="en-US" dirty="0"/>
              <a:t> Student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Das </a:t>
            </a:r>
            <a:r>
              <a:rPr lang="en-US" dirty="0" err="1"/>
              <a:t>ist</a:t>
            </a:r>
            <a:r>
              <a:rPr lang="en-US" dirty="0"/>
              <a:t> der Student, der in der </a:t>
            </a:r>
            <a:r>
              <a:rPr lang="en-US" dirty="0" err="1"/>
              <a:t>Bibliothek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sehr</a:t>
            </a:r>
            <a:r>
              <a:rPr lang="en-US" dirty="0"/>
              <a:t> </a:t>
            </a:r>
            <a:r>
              <a:rPr lang="en-US" dirty="0" err="1"/>
              <a:t>interessantes</a:t>
            </a:r>
            <a:r>
              <a:rPr lang="en-US" dirty="0"/>
              <a:t> </a:t>
            </a:r>
            <a:r>
              <a:rPr lang="en-US" dirty="0" err="1"/>
              <a:t>Buch</a:t>
            </a:r>
            <a:r>
              <a:rPr lang="en-US" dirty="0"/>
              <a:t> </a:t>
            </a:r>
            <a:r>
              <a:rPr lang="en-US" dirty="0" err="1"/>
              <a:t>liest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74014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Bilden Sie Sätze mit </a:t>
            </a:r>
            <a:r>
              <a:rPr lang="de-DE" dirty="0" err="1" smtClean="0"/>
              <a:t>Parizipien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de-AT" dirty="0"/>
              <a:t>Am ...................................... Wochenende hat es stark geschneit. (vergehen)</a:t>
            </a:r>
            <a:endParaRPr lang="ru-RU" dirty="0"/>
          </a:p>
          <a:p>
            <a:r>
              <a:rPr lang="de-AT" dirty="0"/>
              <a:t> </a:t>
            </a:r>
            <a:endParaRPr lang="ru-RU" dirty="0"/>
          </a:p>
          <a:p>
            <a:pPr lvl="0"/>
            <a:r>
              <a:rPr lang="de-AT" dirty="0"/>
              <a:t>Am ................................ Wochenende haben wir ein Blockseminar an der Uni. (kommen)</a:t>
            </a:r>
            <a:endParaRPr lang="ru-RU" dirty="0"/>
          </a:p>
          <a:p>
            <a:r>
              <a:rPr lang="de-AT" dirty="0"/>
              <a:t> </a:t>
            </a:r>
            <a:endParaRPr lang="ru-RU" dirty="0"/>
          </a:p>
          <a:p>
            <a:pPr lvl="0"/>
            <a:r>
              <a:rPr lang="de-AT" dirty="0"/>
              <a:t>Wir setzen uns vor den Fernseher und schauen uns einen ........................... Film an. (spannen)</a:t>
            </a:r>
            <a:endParaRPr lang="ru-RU" dirty="0"/>
          </a:p>
          <a:p>
            <a:r>
              <a:rPr lang="de-AT" dirty="0"/>
              <a:t> </a:t>
            </a:r>
            <a:endParaRPr lang="ru-RU" dirty="0"/>
          </a:p>
          <a:p>
            <a:pPr lvl="0"/>
            <a:r>
              <a:rPr lang="de-AT" dirty="0" smtClean="0"/>
              <a:t>Ich </a:t>
            </a:r>
            <a:r>
              <a:rPr lang="de-AT" dirty="0"/>
              <a:t>schicke Ihnen die ................................... </a:t>
            </a:r>
            <a:r>
              <a:rPr lang="it-IT" dirty="0"/>
              <a:t>Texte per E-Mail. </a:t>
            </a:r>
            <a:r>
              <a:rPr lang="de-AT" dirty="0"/>
              <a:t>(korrigieren)</a:t>
            </a:r>
            <a:endParaRPr lang="ru-RU" dirty="0"/>
          </a:p>
          <a:p>
            <a:r>
              <a:rPr lang="de-AT" dirty="0"/>
              <a:t>  </a:t>
            </a:r>
            <a:endParaRPr lang="ru-RU" dirty="0"/>
          </a:p>
          <a:p>
            <a:pPr lvl="0"/>
            <a:r>
              <a:rPr lang="de-AT" dirty="0"/>
              <a:t>Sie spricht ......................................... Deutsch und Französisch. (fließen)</a:t>
            </a:r>
            <a:endParaRPr lang="ru-RU" dirty="0"/>
          </a:p>
          <a:p>
            <a:r>
              <a:rPr lang="de-AT" dirty="0"/>
              <a:t>  </a:t>
            </a:r>
            <a:endParaRPr lang="ru-RU" dirty="0"/>
          </a:p>
          <a:p>
            <a:pPr lvl="0"/>
            <a:r>
              <a:rPr lang="de-AT" dirty="0"/>
              <a:t>Ich schenke meiner Nichte zu Weihnachten eine ........................................... Puppe. (sprechen)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72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On-line Übung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http://www.hueber.de/shared/uebungen/em-neu/lerner/uebungen/fset.php?Volume=1&amp;Lection=10&amp;Exercise=5&amp;SubExercise=1&amp;Page=pg_lernen_bkl10_emn&amp;idonParam=46150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675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295451"/>
            <a:ext cx="5832648" cy="421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244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56</TotalTime>
  <Words>256</Words>
  <Application>Microsoft Office PowerPoint</Application>
  <PresentationFormat>Экран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Кнопка</vt:lpstr>
      <vt:lpstr>Partizipien</vt:lpstr>
      <vt:lpstr>Причастие I - Partizip I </vt:lpstr>
      <vt:lpstr>Образуйте из приведенных глаголов Partizip I: </vt:lpstr>
      <vt:lpstr>Переведите на русский:  </vt:lpstr>
      <vt:lpstr>Partizip II – пассивное причастие. Характеризует объект, над которым произведено  действие:  </vt:lpstr>
      <vt:lpstr>Переведите на русский язык:  </vt:lpstr>
      <vt:lpstr>Данные словосочетания также можно заменить придаточными предложениями с  относительным местоимением:  </vt:lpstr>
      <vt:lpstr>Причастные обороты – Partizipialgruppen  </vt:lpstr>
      <vt:lpstr>Bilden Sie Sätze mit Parizipien</vt:lpstr>
      <vt:lpstr>On-line Übung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Karaseva</dc:creator>
  <cp:lastModifiedBy>Евгения</cp:lastModifiedBy>
  <cp:revision>13</cp:revision>
  <dcterms:created xsi:type="dcterms:W3CDTF">2013-11-18T08:12:49Z</dcterms:created>
  <dcterms:modified xsi:type="dcterms:W3CDTF">2017-02-09T06:58:52Z</dcterms:modified>
</cp:coreProperties>
</file>